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Heading (Clean Cloud 1)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0" y="484800"/>
            <a:ext cx="8520600" cy="12750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33407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ullet Points (White Clouds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1pPr>
            <a:lvl2pPr lvl="1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2pPr>
            <a:lvl3pPr lvl="2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3pPr>
            <a:lvl4pPr lvl="3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4pPr>
            <a:lvl5pPr lvl="4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5pPr>
            <a:lvl6pPr lvl="5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6pPr>
            <a:lvl7pPr lvl="6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7pPr>
            <a:lvl8pPr lvl="7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8pPr>
            <a:lvl9pPr lvl="8" rt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 (White Clouds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rgbClr val="3E4853"/>
              </a:buClr>
              <a:buSzPct val="100000"/>
              <a:defRPr sz="4800">
                <a:solidFill>
                  <a:srgbClr val="3E4853"/>
                </a:solidFill>
              </a:defRPr>
            </a:lvl1pPr>
            <a:lvl2pPr lvl="1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2pPr>
            <a:lvl3pPr lvl="2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3pPr>
            <a:lvl4pPr lvl="3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4pPr>
            <a:lvl5pPr lvl="4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5pPr>
            <a:lvl6pPr lvl="5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6pPr>
            <a:lvl7pPr lvl="6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7pPr>
            <a:lvl8pPr lvl="7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8pPr>
            <a:lvl9pPr lvl="8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lit (Clouds and White Clouds)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ud-busy-3.png" id="51" name="Shape 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6940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Shape 5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53" name="Shape 5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1pPr>
            <a:lvl2pPr lvl="1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2pPr>
            <a:lvl3pPr lvl="2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3pPr>
            <a:lvl4pPr lvl="3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4pPr>
            <a:lvl5pPr lvl="4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5pPr>
            <a:lvl6pPr lvl="5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6pPr>
            <a:lvl7pPr lvl="6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7pPr>
            <a:lvl8pPr lvl="7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8pPr>
            <a:lvl9pPr lvl="8">
              <a:spcBef>
                <a:spcPts val="0"/>
              </a:spcBef>
              <a:buClr>
                <a:srgbClr val="3E4853"/>
              </a:buClr>
              <a:defRPr>
                <a:solidFill>
                  <a:srgbClr val="3E4853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Main Point (Danger Clouds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1" name="Shape 6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rgbClr val="3E4853"/>
              </a:buClr>
              <a:buSzPct val="100000"/>
              <a:defRPr sz="4800">
                <a:solidFill>
                  <a:srgbClr val="3E4853"/>
                </a:solidFill>
              </a:defRPr>
            </a:lvl1pPr>
            <a:lvl2pPr lvl="1" rtl="0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2pPr>
            <a:lvl3pPr lvl="2" rtl="0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3pPr>
            <a:lvl4pPr lvl="3" rtl="0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4pPr>
            <a:lvl5pPr lvl="4" rtl="0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5pPr>
            <a:lvl6pPr lvl="5" rtl="0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6pPr>
            <a:lvl7pPr lvl="6" rtl="0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7pPr>
            <a:lvl8pPr lvl="7" rtl="0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8pPr>
            <a:lvl9pPr lvl="8" rtl="0">
              <a:spcBef>
                <a:spcPts val="0"/>
              </a:spcBef>
              <a:buClr>
                <a:srgbClr val="647484"/>
              </a:buClr>
              <a:buSzPct val="100000"/>
              <a:defRPr sz="4800">
                <a:solidFill>
                  <a:srgbClr val="64748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ustom Layout 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Heading (Clean Cloud 2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ctrTitle"/>
          </p:nvPr>
        </p:nvSpPr>
        <p:spPr>
          <a:xfrm>
            <a:off x="311700" y="484800"/>
            <a:ext cx="8520600" cy="12750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311700" y="233407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Heading (Clean Cloud 3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311700" y="484800"/>
            <a:ext cx="8520600" cy="12750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311700" y="233407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(Happy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1280625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(Sad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Bullet Points (Snow 1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ullet Points (Warm) 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ullet Points (Snow 2)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ullet Points (Cloud 1)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  <a:buChar char="●"/>
              <a:defRPr sz="1800">
                <a:solidFill>
                  <a:srgbClr val="FFFFFF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Char char="○"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Char char="■"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Char char="●"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Char char="○"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Char char="■"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Char char="●"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Char char="○"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ctrTitle"/>
          </p:nvPr>
        </p:nvSpPr>
        <p:spPr>
          <a:xfrm>
            <a:off x="311700" y="484800"/>
            <a:ext cx="8520600" cy="127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 txBox="1"/>
          <p:nvPr>
            <p:ph idx="1" type="subTitle"/>
          </p:nvPr>
        </p:nvSpPr>
        <p:spPr>
          <a:xfrm>
            <a:off x="311700" y="233407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ctrTitle"/>
          </p:nvPr>
        </p:nvSpPr>
        <p:spPr>
          <a:xfrm>
            <a:off x="311700" y="484800"/>
            <a:ext cx="8520600" cy="127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 txBox="1"/>
          <p:nvPr>
            <p:ph idx="1" type="subTitle"/>
          </p:nvPr>
        </p:nvSpPr>
        <p:spPr>
          <a:xfrm>
            <a:off x="311700" y="233407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ctrTitle"/>
          </p:nvPr>
        </p:nvSpPr>
        <p:spPr>
          <a:xfrm>
            <a:off x="311700" y="484800"/>
            <a:ext cx="8520600" cy="127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" name="Shape 148"/>
          <p:cNvSpPr txBox="1"/>
          <p:nvPr>
            <p:ph idx="1" type="subTitle"/>
          </p:nvPr>
        </p:nvSpPr>
        <p:spPr>
          <a:xfrm>
            <a:off x="311700" y="233407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ctrTitle"/>
          </p:nvPr>
        </p:nvSpPr>
        <p:spPr>
          <a:xfrm>
            <a:off x="311700" y="484800"/>
            <a:ext cx="8520600" cy="127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 txBox="1"/>
          <p:nvPr>
            <p:ph idx="1" type="subTitle"/>
          </p:nvPr>
        </p:nvSpPr>
        <p:spPr>
          <a:xfrm>
            <a:off x="311700" y="233407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1280625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ova Cloud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